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Ref idx="minor">
          <a:schemeClr val="accent2">
            <a:satOff val="-3676"/>
            <a:lumOff val="-12171"/>
          </a:schemeClr>
        </a:fontRef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ítol i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Shape 12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 del títol</a:t>
            </a:r>
          </a:p>
        </p:txBody>
      </p:sp>
      <p:sp>
        <p:nvSpPr>
          <p:cNvPr id="13" name="Shape 13"/>
          <p:cNvSpPr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100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Shape 102"/>
          <p:cNvSpPr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Escriviu una cita aquí.</a:t>
            </a:r>
          </a:p>
        </p:txBody>
      </p:sp>
      <p:sp>
        <p:nvSpPr>
          <p:cNvPr id="103" name="Shape 103"/>
          <p:cNvSpPr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pPr/>
            <a:r>
              <a:t>-Jordi Martorell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t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DIN Alternate"/>
              </a:defRPr>
            </a:pPr>
          </a:p>
        </p:txBody>
      </p:sp>
      <p:sp>
        <p:nvSpPr>
          <p:cNvPr id="23" name="Shape 23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 del títol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ol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 del títol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 del títol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ol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del títol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ol i vinye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del títol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ol, vinyetes i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Shape 73"/>
          <p:cNvSpPr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Text del títol</a:t>
            </a:r>
          </a:p>
        </p:txBody>
      </p:sp>
      <p:sp>
        <p:nvSpPr>
          <p:cNvPr id="74" name="Shape 74"/>
          <p:cNvSpPr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nye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83" name="Shape 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pc="0" sz="1600">
                <a:solidFill>
                  <a:srgbClr val="747676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3.png"/><Relationship Id="rId4" Type="http://schemas.openxmlformats.org/officeDocument/2006/relationships/image" Target="../media/image35.jpeg"/><Relationship Id="rId5" Type="http://schemas.openxmlformats.org/officeDocument/2006/relationships/image" Target="../media/image4.png"/><Relationship Id="rId6" Type="http://schemas.openxmlformats.org/officeDocument/2006/relationships/image" Target="../media/image36.jpeg"/><Relationship Id="rId7" Type="http://schemas.openxmlformats.org/officeDocument/2006/relationships/image" Target="../media/image5.png"/><Relationship Id="rId8" Type="http://schemas.openxmlformats.org/officeDocument/2006/relationships/image" Target="../media/image37.jpeg"/><Relationship Id="rId9" Type="http://schemas.openxmlformats.org/officeDocument/2006/relationships/image" Target="../media/image6.png"/><Relationship Id="rId10" Type="http://schemas.openxmlformats.org/officeDocument/2006/relationships/image" Target="../media/image38.jpeg"/><Relationship Id="rId11" Type="http://schemas.openxmlformats.org/officeDocument/2006/relationships/image" Target="../media/image7.png"/><Relationship Id="rId12" Type="http://schemas.openxmlformats.org/officeDocument/2006/relationships/image" Target="../media/image39.jpeg"/><Relationship Id="rId13" Type="http://schemas.openxmlformats.org/officeDocument/2006/relationships/image" Target="../media/image8.png"/><Relationship Id="rId14" Type="http://schemas.openxmlformats.org/officeDocument/2006/relationships/image" Target="../media/image40.jpeg"/><Relationship Id="rId1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Tap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54" y="0"/>
            <a:ext cx="1213029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641431" y="9302750"/>
            <a:ext cx="17460805" cy="495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26" sz="2600">
                <a:solidFill>
                  <a:srgbClr val="FFFFFF"/>
                </a:solidFill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amicsdelsjosepets.com         #CicleJosepets            fb.com/amicsdelsjosepets</a:t>
            </a:r>
          </a:p>
        </p:txBody>
      </p:sp>
      <p:pic>
        <p:nvPicPr>
          <p:cNvPr id="130" name="Logo-editat-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75" y="2336298"/>
            <a:ext cx="2682745" cy="3571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facebook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3341" y="9366935"/>
            <a:ext cx="549364" cy="3109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Logo-editat-figure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262732" y="2018719"/>
            <a:ext cx="6479336" cy="5716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acebook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1741" y="8785319"/>
            <a:ext cx="549364" cy="310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7" name="Shape 217"/>
          <p:cNvSpPr/>
          <p:nvPr/>
        </p:nvSpPr>
        <p:spPr>
          <a:xfrm>
            <a:off x="565231" y="8693150"/>
            <a:ext cx="1746080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26" sz="2600">
                <a:solidFill>
                  <a:srgbClr val="000000"/>
                </a:solidFill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amicsdelsjosepets.com         #CicleJosepets            fb.com/amicsdelsjosepets</a:t>
            </a:r>
          </a:p>
        </p:txBody>
      </p:sp>
      <p:sp>
        <p:nvSpPr>
          <p:cNvPr id="218" name="Shape 218"/>
          <p:cNvSpPr/>
          <p:nvPr/>
        </p:nvSpPr>
        <p:spPr>
          <a:xfrm>
            <a:off x="3564001" y="165099"/>
            <a:ext cx="5876799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70" sz="7000">
                <a:latin typeface="Trattatello"/>
                <a:ea typeface="Trattatello"/>
                <a:cs typeface="Trattatello"/>
                <a:sym typeface="Trattatello"/>
              </a:defRPr>
            </a:lvl1pPr>
          </a:lstStyle>
          <a:p>
            <a:pPr/>
            <a:r>
              <a:t>Sempre Sant Josep!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-20160211-WA0033.jpg"/>
          <p:cNvPicPr>
            <a:picLocks noChangeAspect="1"/>
          </p:cNvPicPr>
          <p:nvPr/>
        </p:nvPicPr>
        <p:blipFill>
          <a:blip r:embed="rId2">
            <a:extLst/>
          </a:blip>
          <a:srcRect l="0" t="0" r="30977" b="0"/>
          <a:stretch>
            <a:fillRect/>
          </a:stretch>
        </p:blipFill>
        <p:spPr>
          <a:xfrm>
            <a:off x="100359" y="5072506"/>
            <a:ext cx="8976222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TONI GERONA</a:t>
            </a:r>
          </a:p>
        </p:txBody>
      </p:sp>
      <p:pic>
        <p:nvPicPr>
          <p:cNvPr id="136" name="Toni Gerona fitxa per El Jaish.jpg"/>
          <p:cNvPicPr>
            <a:picLocks noChangeAspect="1"/>
          </p:cNvPicPr>
          <p:nvPr/>
        </p:nvPicPr>
        <p:blipFill>
          <a:blip r:embed="rId3">
            <a:extLst/>
          </a:blip>
          <a:srcRect l="7747" t="0" r="2622" b="0"/>
          <a:stretch>
            <a:fillRect/>
          </a:stretch>
        </p:blipFill>
        <p:spPr>
          <a:xfrm>
            <a:off x="-71438" y="1701800"/>
            <a:ext cx="4998070" cy="327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2012-02-12 BALONMANO SENIOR B 18.jpg"/>
          <p:cNvPicPr>
            <a:picLocks noChangeAspect="1"/>
          </p:cNvPicPr>
          <p:nvPr/>
        </p:nvPicPr>
        <p:blipFill>
          <a:blip r:embed="rId4">
            <a:extLst/>
          </a:blip>
          <a:srcRect l="7111" t="19649" r="27000" b="0"/>
          <a:stretch>
            <a:fillRect/>
          </a:stretch>
        </p:blipFill>
        <p:spPr>
          <a:xfrm>
            <a:off x="5044231" y="1705669"/>
            <a:ext cx="4017419" cy="3266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JSC_2547.jpg"/>
          <p:cNvPicPr>
            <a:picLocks noChangeAspect="1"/>
          </p:cNvPicPr>
          <p:nvPr/>
        </p:nvPicPr>
        <p:blipFill>
          <a:blip r:embed="rId5">
            <a:extLst/>
          </a:blip>
          <a:srcRect l="33278" t="0" r="37042" b="0"/>
          <a:stretch>
            <a:fillRect/>
          </a:stretch>
        </p:blipFill>
        <p:spPr>
          <a:xfrm>
            <a:off x="9179222" y="1701800"/>
            <a:ext cx="3859710" cy="7986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ÁLVARO ALJARILLA</a:t>
            </a:r>
          </a:p>
        </p:txBody>
      </p:sp>
      <p:pic>
        <p:nvPicPr>
          <p:cNvPr id="142" name="1r equip bar_a atletisme.jpg"/>
          <p:cNvPicPr>
            <a:picLocks noChangeAspect="1"/>
          </p:cNvPicPr>
          <p:nvPr/>
        </p:nvPicPr>
        <p:blipFill>
          <a:blip r:embed="rId2">
            <a:extLst/>
          </a:blip>
          <a:srcRect l="0" t="10082" r="0" b="12144"/>
          <a:stretch>
            <a:fillRect/>
          </a:stretch>
        </p:blipFill>
        <p:spPr>
          <a:xfrm>
            <a:off x="3429000" y="5728143"/>
            <a:ext cx="9144000" cy="3990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lvaro corriendo Annecy 2008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40961" y="5760290"/>
            <a:ext cx="2648239" cy="3926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ampionat de Catalunya 100m Montjuic.jpg"/>
          <p:cNvPicPr>
            <a:picLocks noChangeAspect="1"/>
          </p:cNvPicPr>
          <p:nvPr/>
        </p:nvPicPr>
        <p:blipFill>
          <a:blip r:embed="rId4">
            <a:extLst/>
          </a:blip>
          <a:srcRect l="16203" t="0" r="12391" b="0"/>
          <a:stretch>
            <a:fillRect/>
          </a:stretch>
        </p:blipFill>
        <p:spPr>
          <a:xfrm>
            <a:off x="4921051" y="1807742"/>
            <a:ext cx="1984193" cy="3810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Medallistes final 100m Catalunya.jpg"/>
          <p:cNvPicPr>
            <a:picLocks noChangeAspect="1"/>
          </p:cNvPicPr>
          <p:nvPr/>
        </p:nvPicPr>
        <p:blipFill>
          <a:blip r:embed="rId5">
            <a:extLst/>
          </a:blip>
          <a:srcRect l="11396" t="0" r="11396" b="0"/>
          <a:stretch>
            <a:fillRect/>
          </a:stretch>
        </p:blipFill>
        <p:spPr>
          <a:xfrm>
            <a:off x="205482" y="1701800"/>
            <a:ext cx="4480036" cy="3868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ontrol 60m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28767" y="1945541"/>
            <a:ext cx="5310496" cy="3534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GEMMA BEJERANO</a:t>
            </a:r>
          </a:p>
        </p:txBody>
      </p:sp>
      <p:pic>
        <p:nvPicPr>
          <p:cNvPr id="150" name="En la meva amiga Raquel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54"/>
          <a:stretch>
            <a:fillRect/>
          </a:stretch>
        </p:blipFill>
        <p:spPr>
          <a:xfrm>
            <a:off x="8195799" y="1729409"/>
            <a:ext cx="4611760" cy="326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Entrenadora Alev_ Josepets 1995.jpg"/>
          <p:cNvPicPr>
            <a:picLocks noChangeAspect="1"/>
          </p:cNvPicPr>
          <p:nvPr/>
        </p:nvPicPr>
        <p:blipFill>
          <a:blip r:embed="rId3">
            <a:extLst/>
          </a:blip>
          <a:srcRect l="27096" t="16018" r="17404" b="30241"/>
          <a:stretch>
            <a:fillRect/>
          </a:stretch>
        </p:blipFill>
        <p:spPr>
          <a:xfrm>
            <a:off x="5087143" y="7043387"/>
            <a:ext cx="2830479" cy="235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ddd93b67d2da0b8dcbbebb3e806c43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546" y="6934500"/>
            <a:ext cx="4574625" cy="2573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an0006 2.jpg"/>
          <p:cNvPicPr>
            <a:picLocks noChangeAspect="1"/>
          </p:cNvPicPr>
          <p:nvPr/>
        </p:nvPicPr>
        <p:blipFill>
          <a:blip r:embed="rId5">
            <a:extLst/>
          </a:blip>
          <a:srcRect l="5484" t="0" r="8026" b="0"/>
          <a:stretch>
            <a:fillRect/>
          </a:stretch>
        </p:blipFill>
        <p:spPr>
          <a:xfrm>
            <a:off x="8115829" y="5228599"/>
            <a:ext cx="4771688" cy="437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an000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4594" y="1729409"/>
            <a:ext cx="7630982" cy="5077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CARLOS CLARAMUNT</a:t>
            </a:r>
          </a:p>
        </p:txBody>
      </p:sp>
      <p:pic>
        <p:nvPicPr>
          <p:cNvPr id="158" name="campionat espany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3927" y="4553060"/>
            <a:ext cx="6685450" cy="4867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campionat cataluny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28" y="1701800"/>
            <a:ext cx="5546194" cy="409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club basquet prat.jpg"/>
          <p:cNvPicPr>
            <a:picLocks noChangeAspect="1"/>
          </p:cNvPicPr>
          <p:nvPr/>
        </p:nvPicPr>
        <p:blipFill>
          <a:blip r:embed="rId4">
            <a:extLst/>
          </a:blip>
          <a:srcRect l="14308" t="0" r="16714" b="0"/>
          <a:stretch>
            <a:fillRect/>
          </a:stretch>
        </p:blipFill>
        <p:spPr>
          <a:xfrm>
            <a:off x="421810" y="6050305"/>
            <a:ext cx="4342251" cy="354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elecció catalana.jpg"/>
          <p:cNvPicPr>
            <a:picLocks noChangeAspect="1"/>
          </p:cNvPicPr>
          <p:nvPr/>
        </p:nvPicPr>
        <p:blipFill>
          <a:blip r:embed="rId5">
            <a:extLst/>
          </a:blip>
          <a:srcRect l="6325" t="9958" r="12294" b="21865"/>
          <a:stretch>
            <a:fillRect/>
          </a:stretch>
        </p:blipFill>
        <p:spPr>
          <a:xfrm>
            <a:off x="6906517" y="1794899"/>
            <a:ext cx="4600175" cy="2564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JORDI FABREGAT</a:t>
            </a:r>
          </a:p>
        </p:txBody>
      </p:sp>
      <p:pic>
        <p:nvPicPr>
          <p:cNvPr id="165" name="Scan0006 còpia.jpg"/>
          <p:cNvPicPr>
            <a:picLocks noChangeAspect="1"/>
          </p:cNvPicPr>
          <p:nvPr/>
        </p:nvPicPr>
        <p:blipFill>
          <a:blip r:embed="rId2">
            <a:extLst/>
          </a:blip>
          <a:srcRect l="20077" t="10236" r="3973" b="10236"/>
          <a:stretch>
            <a:fillRect/>
          </a:stretch>
        </p:blipFill>
        <p:spPr>
          <a:xfrm>
            <a:off x="417780" y="6603663"/>
            <a:ext cx="3670170" cy="3103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can00007 còpia.jpg"/>
          <p:cNvPicPr>
            <a:picLocks noChangeAspect="1"/>
          </p:cNvPicPr>
          <p:nvPr/>
        </p:nvPicPr>
        <p:blipFill>
          <a:blip r:embed="rId3">
            <a:extLst/>
          </a:blip>
          <a:srcRect l="0" t="12085" r="0" b="0"/>
          <a:stretch>
            <a:fillRect/>
          </a:stretch>
        </p:blipFill>
        <p:spPr>
          <a:xfrm>
            <a:off x="4318396" y="6791187"/>
            <a:ext cx="4368026" cy="2728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an0008 còpia.jpg"/>
          <p:cNvPicPr>
            <a:picLocks noChangeAspect="1"/>
          </p:cNvPicPr>
          <p:nvPr/>
        </p:nvPicPr>
        <p:blipFill>
          <a:blip r:embed="rId4">
            <a:extLst/>
          </a:blip>
          <a:srcRect l="0" t="5455" r="0" b="5455"/>
          <a:stretch>
            <a:fillRect/>
          </a:stretch>
        </p:blipFill>
        <p:spPr>
          <a:xfrm>
            <a:off x="457200" y="1841705"/>
            <a:ext cx="7020155" cy="4521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an0009 còpia.jpg"/>
          <p:cNvPicPr>
            <a:picLocks noChangeAspect="1"/>
          </p:cNvPicPr>
          <p:nvPr/>
        </p:nvPicPr>
        <p:blipFill>
          <a:blip r:embed="rId5">
            <a:extLst/>
          </a:blip>
          <a:srcRect l="0" t="7664" r="0" b="13795"/>
          <a:stretch>
            <a:fillRect/>
          </a:stretch>
        </p:blipFill>
        <p:spPr>
          <a:xfrm>
            <a:off x="7926161" y="1841705"/>
            <a:ext cx="4195484" cy="4503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can00007.jpg"/>
          <p:cNvPicPr>
            <a:picLocks noChangeAspect="1"/>
          </p:cNvPicPr>
          <p:nvPr/>
        </p:nvPicPr>
        <p:blipFill>
          <a:blip r:embed="rId6">
            <a:extLst/>
          </a:blip>
          <a:srcRect l="10507" t="0" r="0" b="0"/>
          <a:stretch>
            <a:fillRect/>
          </a:stretch>
        </p:blipFill>
        <p:spPr>
          <a:xfrm>
            <a:off x="8916719" y="6730465"/>
            <a:ext cx="3562964" cy="2849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PERE GISBERT</a:t>
            </a:r>
          </a:p>
        </p:txBody>
      </p:sp>
      <p:pic>
        <p:nvPicPr>
          <p:cNvPr id="173" name="3.4x Macon.2.jpg"/>
          <p:cNvPicPr>
            <a:picLocks noChangeAspect="1"/>
          </p:cNvPicPr>
          <p:nvPr/>
        </p:nvPicPr>
        <p:blipFill>
          <a:blip r:embed="rId2">
            <a:extLst/>
          </a:blip>
          <a:srcRect l="0" t="42773" r="0" b="20643"/>
          <a:stretch>
            <a:fillRect/>
          </a:stretch>
        </p:blipFill>
        <p:spPr>
          <a:xfrm>
            <a:off x="109239" y="6298189"/>
            <a:ext cx="12786424" cy="3322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2.CRT. Equip cadet.jpg"/>
          <p:cNvPicPr>
            <a:picLocks noChangeAspect="1"/>
          </p:cNvPicPr>
          <p:nvPr/>
        </p:nvPicPr>
        <p:blipFill>
          <a:blip r:embed="rId3">
            <a:extLst/>
          </a:blip>
          <a:srcRect l="3826" t="0" r="8789" b="0"/>
          <a:stretch>
            <a:fillRect/>
          </a:stretch>
        </p:blipFill>
        <p:spPr>
          <a:xfrm>
            <a:off x="284072" y="1839582"/>
            <a:ext cx="4763471" cy="4220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11.4- Lucerna.3.jpg"/>
          <p:cNvPicPr>
            <a:picLocks noChangeAspect="1"/>
          </p:cNvPicPr>
          <p:nvPr/>
        </p:nvPicPr>
        <p:blipFill>
          <a:blip r:embed="rId4">
            <a:extLst/>
          </a:blip>
          <a:srcRect l="0" t="25649" r="9786" b="12379"/>
          <a:stretch>
            <a:fillRect/>
          </a:stretch>
        </p:blipFill>
        <p:spPr>
          <a:xfrm>
            <a:off x="5223966" y="3961323"/>
            <a:ext cx="4214134" cy="209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5.8+ Podi Sevilla.jpg"/>
          <p:cNvPicPr>
            <a:picLocks noChangeAspect="1"/>
          </p:cNvPicPr>
          <p:nvPr/>
        </p:nvPicPr>
        <p:blipFill>
          <a:blip r:embed="rId5">
            <a:extLst/>
          </a:blip>
          <a:srcRect l="15985" t="25802" r="23655" b="35016"/>
          <a:stretch>
            <a:fillRect/>
          </a:stretch>
        </p:blipFill>
        <p:spPr>
          <a:xfrm>
            <a:off x="5223966" y="1859194"/>
            <a:ext cx="4213975" cy="1844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13.4x Entrenador.2 001.jpg"/>
          <p:cNvPicPr>
            <a:picLocks noChangeAspect="1"/>
          </p:cNvPicPr>
          <p:nvPr/>
        </p:nvPicPr>
        <p:blipFill>
          <a:blip r:embed="rId6">
            <a:extLst/>
          </a:blip>
          <a:srcRect l="17179" t="0" r="33567" b="0"/>
          <a:stretch>
            <a:fillRect/>
          </a:stretch>
        </p:blipFill>
        <p:spPr>
          <a:xfrm>
            <a:off x="9614585" y="1839832"/>
            <a:ext cx="3152255" cy="4220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pPr/>
            <a:r>
              <a:t>JOAN VENTURA</a:t>
            </a:r>
          </a:p>
        </p:txBody>
      </p:sp>
      <p:pic>
        <p:nvPicPr>
          <p:cNvPr id="181" name="_DSC9807.jpg"/>
          <p:cNvPicPr>
            <a:picLocks noChangeAspect="1"/>
          </p:cNvPicPr>
          <p:nvPr/>
        </p:nvPicPr>
        <p:blipFill>
          <a:blip r:embed="rId2">
            <a:extLst/>
          </a:blip>
          <a:srcRect l="22445" t="4277" r="5244" b="0"/>
          <a:stretch>
            <a:fillRect/>
          </a:stretch>
        </p:blipFill>
        <p:spPr>
          <a:xfrm>
            <a:off x="8339052" y="1701800"/>
            <a:ext cx="3903585" cy="777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20140427_100730.jpg"/>
          <p:cNvPicPr>
            <a:picLocks noChangeAspect="1"/>
          </p:cNvPicPr>
          <p:nvPr/>
        </p:nvPicPr>
        <p:blipFill>
          <a:blip r:embed="rId3">
            <a:extLst/>
          </a:blip>
          <a:srcRect l="15634" t="23291" r="25486" b="9255"/>
          <a:stretch>
            <a:fillRect/>
          </a:stretch>
        </p:blipFill>
        <p:spPr>
          <a:xfrm>
            <a:off x="330398" y="1701800"/>
            <a:ext cx="7657010" cy="4934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SCN6654.jpeg"/>
          <p:cNvPicPr>
            <a:picLocks noChangeAspect="1"/>
          </p:cNvPicPr>
          <p:nvPr/>
        </p:nvPicPr>
        <p:blipFill>
          <a:blip r:embed="rId4">
            <a:extLst/>
          </a:blip>
          <a:srcRect l="29272" t="23763" r="29272" b="0"/>
          <a:stretch>
            <a:fillRect/>
          </a:stretch>
        </p:blipFill>
        <p:spPr>
          <a:xfrm>
            <a:off x="632519" y="6890146"/>
            <a:ext cx="2083655" cy="5109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-20160420-WA0013.jpg"/>
          <p:cNvPicPr>
            <a:picLocks noChangeAspect="1"/>
          </p:cNvPicPr>
          <p:nvPr/>
        </p:nvPicPr>
        <p:blipFill>
          <a:blip r:embed="rId5">
            <a:extLst/>
          </a:blip>
          <a:srcRect l="32497" t="7543" r="7887" b="0"/>
          <a:stretch>
            <a:fillRect/>
          </a:stretch>
        </p:blipFill>
        <p:spPr>
          <a:xfrm>
            <a:off x="3164086" y="6890146"/>
            <a:ext cx="3132611" cy="3649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8"/>
          <p:cNvGrpSpPr/>
          <p:nvPr/>
        </p:nvGrpSpPr>
        <p:grpSpPr>
          <a:xfrm>
            <a:off x="9831486" y="4633655"/>
            <a:ext cx="3055641" cy="4501456"/>
            <a:chOff x="0" y="0"/>
            <a:chExt cx="3055639" cy="4501454"/>
          </a:xfrm>
        </p:grpSpPr>
        <p:pic>
          <p:nvPicPr>
            <p:cNvPr id="187" name="Gravatar Joan Ventura Castells-2-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9067" t="0" r="30400" b="36664"/>
            <a:stretch>
              <a:fillRect/>
            </a:stretch>
          </p:blipFill>
          <p:spPr>
            <a:xfrm>
              <a:off x="177800" y="152400"/>
              <a:ext cx="2712740" cy="41585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055641" cy="4501455"/>
            </a:xfrm>
            <a:prstGeom prst="rect">
              <a:avLst/>
            </a:prstGeom>
            <a:effectLst/>
          </p:spPr>
        </p:pic>
      </p:grpSp>
      <p:grpSp>
        <p:nvGrpSpPr>
          <p:cNvPr id="191" name="Group 191"/>
          <p:cNvGrpSpPr/>
          <p:nvPr/>
        </p:nvGrpSpPr>
        <p:grpSpPr>
          <a:xfrm>
            <a:off x="3524462" y="4633714"/>
            <a:ext cx="3161876" cy="4501338"/>
            <a:chOff x="0" y="0"/>
            <a:chExt cx="3161875" cy="4501337"/>
          </a:xfrm>
        </p:grpSpPr>
        <p:pic>
          <p:nvPicPr>
            <p:cNvPr id="190" name="90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7240" t="5399" r="27174" b="38960"/>
            <a:stretch>
              <a:fillRect/>
            </a:stretch>
          </p:blipFill>
          <p:spPr>
            <a:xfrm>
              <a:off x="177800" y="152400"/>
              <a:ext cx="2818976" cy="41584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161876" cy="4501338"/>
            </a:xfrm>
            <a:prstGeom prst="rect">
              <a:avLst/>
            </a:prstGeom>
            <a:effectLst/>
          </p:spPr>
        </p:pic>
      </p:grpSp>
      <p:grpSp>
        <p:nvGrpSpPr>
          <p:cNvPr id="194" name="Group 194"/>
          <p:cNvGrpSpPr/>
          <p:nvPr/>
        </p:nvGrpSpPr>
        <p:grpSpPr>
          <a:xfrm>
            <a:off x="4643139" y="155458"/>
            <a:ext cx="3300882" cy="3932823"/>
            <a:chOff x="0" y="0"/>
            <a:chExt cx="3300880" cy="3932821"/>
          </a:xfrm>
        </p:grpSpPr>
        <p:pic>
          <p:nvPicPr>
            <p:cNvPr id="193" name="equipo 4x100 Leiria 2009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0598" t="17312" r="53113" b="53007"/>
            <a:stretch>
              <a:fillRect/>
            </a:stretch>
          </p:blipFill>
          <p:spPr>
            <a:xfrm>
              <a:off x="177800" y="152400"/>
              <a:ext cx="2957981" cy="35899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3300882" cy="3932822"/>
            </a:xfrm>
            <a:prstGeom prst="rect">
              <a:avLst/>
            </a:prstGeom>
            <a:effectLst/>
          </p:spPr>
        </p:pic>
      </p:grpSp>
      <p:grpSp>
        <p:nvGrpSpPr>
          <p:cNvPr id="197" name="Group 197"/>
          <p:cNvGrpSpPr/>
          <p:nvPr/>
        </p:nvGrpSpPr>
        <p:grpSpPr>
          <a:xfrm>
            <a:off x="293212" y="151023"/>
            <a:ext cx="3456783" cy="3909093"/>
            <a:chOff x="0" y="0"/>
            <a:chExt cx="3456781" cy="3909091"/>
          </a:xfrm>
        </p:grpSpPr>
        <p:pic>
          <p:nvPicPr>
            <p:cNvPr id="196" name="IMG-20160124-WA0024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3683" t="5247" r="29591" b="34235"/>
            <a:stretch>
              <a:fillRect/>
            </a:stretch>
          </p:blipFill>
          <p:spPr>
            <a:xfrm>
              <a:off x="177800" y="152400"/>
              <a:ext cx="3113882" cy="35661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456782" cy="3909092"/>
            </a:xfrm>
            <a:prstGeom prst="rect">
              <a:avLst/>
            </a:prstGeom>
            <a:effectLst/>
          </p:spPr>
        </p:pic>
      </p:grpSp>
      <p:sp>
        <p:nvSpPr>
          <p:cNvPr id="198" name="Shape 198"/>
          <p:cNvSpPr/>
          <p:nvPr/>
        </p:nvSpPr>
        <p:spPr>
          <a:xfrm>
            <a:off x="793107" y="4076286"/>
            <a:ext cx="245699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TONI GERONA</a:t>
            </a:r>
          </a:p>
        </p:txBody>
      </p:sp>
      <p:sp>
        <p:nvSpPr>
          <p:cNvPr id="199" name="Shape 199"/>
          <p:cNvSpPr/>
          <p:nvPr/>
        </p:nvSpPr>
        <p:spPr>
          <a:xfrm>
            <a:off x="4574711" y="4076286"/>
            <a:ext cx="343773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ÁLVARO ALJARILLA</a:t>
            </a:r>
          </a:p>
        </p:txBody>
      </p:sp>
      <p:sp>
        <p:nvSpPr>
          <p:cNvPr id="200" name="Shape 200"/>
          <p:cNvSpPr/>
          <p:nvPr/>
        </p:nvSpPr>
        <p:spPr>
          <a:xfrm>
            <a:off x="3657168" y="9105486"/>
            <a:ext cx="302346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JORDI FABREGAT</a:t>
            </a:r>
          </a:p>
        </p:txBody>
      </p:sp>
      <p:sp>
        <p:nvSpPr>
          <p:cNvPr id="201" name="Shape 201"/>
          <p:cNvSpPr/>
          <p:nvPr/>
        </p:nvSpPr>
        <p:spPr>
          <a:xfrm>
            <a:off x="9837313" y="9105486"/>
            <a:ext cx="27645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JOAN VENTURA</a:t>
            </a:r>
          </a:p>
        </p:txBody>
      </p:sp>
      <p:sp>
        <p:nvSpPr>
          <p:cNvPr id="202" name="Shape 202"/>
          <p:cNvSpPr/>
          <p:nvPr/>
        </p:nvSpPr>
        <p:spPr>
          <a:xfrm>
            <a:off x="8922913" y="4076286"/>
            <a:ext cx="33719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GEMMA BEJERANO</a:t>
            </a:r>
          </a:p>
        </p:txBody>
      </p:sp>
      <p:sp>
        <p:nvSpPr>
          <p:cNvPr id="203" name="Shape 203"/>
          <p:cNvSpPr/>
          <p:nvPr/>
        </p:nvSpPr>
        <p:spPr>
          <a:xfrm>
            <a:off x="6897844" y="9105486"/>
            <a:ext cx="25640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PERE GISBERT</a:t>
            </a:r>
          </a:p>
        </p:txBody>
      </p:sp>
      <p:sp>
        <p:nvSpPr>
          <p:cNvPr id="204" name="Shape 204"/>
          <p:cNvSpPr/>
          <p:nvPr/>
        </p:nvSpPr>
        <p:spPr>
          <a:xfrm>
            <a:off x="105884" y="9124536"/>
            <a:ext cx="33197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25" sz="2500">
                <a:latin typeface="Titanic"/>
                <a:ea typeface="Titanic"/>
                <a:cs typeface="Titanic"/>
                <a:sym typeface="Titanic"/>
              </a:defRPr>
            </a:lvl1pPr>
          </a:lstStyle>
          <a:p>
            <a:pPr/>
            <a:r>
              <a:t>CARLOS CLARAMUNT</a:t>
            </a:r>
          </a:p>
        </p:txBody>
      </p:sp>
      <p:grpSp>
        <p:nvGrpSpPr>
          <p:cNvPr id="207" name="Group 207"/>
          <p:cNvGrpSpPr/>
          <p:nvPr/>
        </p:nvGrpSpPr>
        <p:grpSpPr>
          <a:xfrm>
            <a:off x="13316" y="4678246"/>
            <a:ext cx="3504918" cy="4352332"/>
            <a:chOff x="0" y="0"/>
            <a:chExt cx="3504916" cy="4352331"/>
          </a:xfrm>
        </p:grpSpPr>
        <p:pic>
          <p:nvPicPr>
            <p:cNvPr id="206" name="campionat espanya (2)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5598" t="0" r="21273" b="9442"/>
            <a:stretch>
              <a:fillRect/>
            </a:stretch>
          </p:blipFill>
          <p:spPr>
            <a:xfrm>
              <a:off x="177800" y="152400"/>
              <a:ext cx="3162017" cy="40094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504917" cy="4352332"/>
            </a:xfrm>
            <a:prstGeom prst="rect">
              <a:avLst/>
            </a:prstGeom>
            <a:effectLst/>
          </p:spPr>
        </p:pic>
      </p:grpSp>
      <p:grpSp>
        <p:nvGrpSpPr>
          <p:cNvPr id="210" name="Group 210"/>
          <p:cNvGrpSpPr/>
          <p:nvPr/>
        </p:nvGrpSpPr>
        <p:grpSpPr>
          <a:xfrm>
            <a:off x="6729752" y="4655525"/>
            <a:ext cx="3071218" cy="4426566"/>
            <a:chOff x="0" y="0"/>
            <a:chExt cx="3071216" cy="4426564"/>
          </a:xfrm>
        </p:grpSpPr>
        <p:pic>
          <p:nvPicPr>
            <p:cNvPr id="209" name="14.Actual.jp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657" t="26565" r="44766" b="44555"/>
            <a:stretch>
              <a:fillRect/>
            </a:stretch>
          </p:blipFill>
          <p:spPr>
            <a:xfrm>
              <a:off x="177800" y="152400"/>
              <a:ext cx="2728317" cy="40836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071217" cy="4426565"/>
            </a:xfrm>
            <a:prstGeom prst="rect">
              <a:avLst/>
            </a:prstGeom>
            <a:effectLst/>
          </p:spPr>
        </p:pic>
      </p:grpSp>
      <p:grpSp>
        <p:nvGrpSpPr>
          <p:cNvPr id="213" name="Group 213"/>
          <p:cNvGrpSpPr/>
          <p:nvPr/>
        </p:nvGrpSpPr>
        <p:grpSpPr>
          <a:xfrm>
            <a:off x="9005713" y="87891"/>
            <a:ext cx="3193474" cy="4031456"/>
            <a:chOff x="0" y="0"/>
            <a:chExt cx="3193473" cy="4031455"/>
          </a:xfrm>
        </p:grpSpPr>
        <p:pic>
          <p:nvPicPr>
            <p:cNvPr id="212" name="IMG_025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622" t="29674" r="1909" b="8117"/>
            <a:stretch>
              <a:fillRect/>
            </a:stretch>
          </p:blipFill>
          <p:spPr>
            <a:xfrm>
              <a:off x="177800" y="152400"/>
              <a:ext cx="2850574" cy="36885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3193474" cy="40314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